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0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348" r:id="rId39"/>
    <p:sldId id="344" r:id="rId40"/>
    <p:sldId id="345" r:id="rId41"/>
    <p:sldId id="346" r:id="rId42"/>
    <p:sldId id="347" r:id="rId43"/>
    <p:sldId id="354" r:id="rId44"/>
    <p:sldId id="353" r:id="rId45"/>
  </p:sldIdLst>
  <p:sldSz cx="9144000" cy="6858000" type="screen4x3"/>
  <p:notesSz cx="6858000" cy="9144000"/>
  <p:custDataLst>
    <p:tags r:id="rId4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F3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8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AEA66CA-8CE0-403D-A32A-C28703664CC8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865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noProof="0"/>
              <a:t>Click to edit Master text styles</a:t>
            </a:r>
          </a:p>
          <a:p>
            <a:pPr lvl="1"/>
            <a:r>
              <a:rPr lang="ru-RU" altLang="en-US" noProof="0"/>
              <a:t>Second level</a:t>
            </a:r>
          </a:p>
          <a:p>
            <a:pPr lvl="2"/>
            <a:r>
              <a:rPr lang="ru-RU" altLang="en-US" noProof="0"/>
              <a:t>Third level</a:t>
            </a:r>
          </a:p>
          <a:p>
            <a:pPr lvl="3"/>
            <a:r>
              <a:rPr lang="ru-RU" altLang="en-US" noProof="0"/>
              <a:t>Fourth level</a:t>
            </a:r>
          </a:p>
          <a:p>
            <a:pPr lvl="4"/>
            <a:r>
              <a:rPr lang="ru-RU" alt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7653EE5-BFF9-4292-A7F8-917A1C58B814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2653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53EE5-BFF9-4292-A7F8-917A1C58B814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6030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653EE5-BFF9-4292-A7F8-917A1C58B814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2279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C4A48-2F60-45C8-9BB1-ED76B6354088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54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3C05C-6933-400D-B147-2A5816D67B6B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08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D1C3E-AD76-41FD-B952-4986D54BEC6E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428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2847-0CF8-401C-962D-EE9BCCB4B1B5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8348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37A34-2281-4E48-8BF2-0940D3095E51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65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96935-FD17-4543-940E-84A1DFD62672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417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FE0BA-30B2-4A90-BC96-82914CFB0BA8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11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BEC96-E206-45AD-88D5-456036FA6851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9948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E83B6-990F-4C2F-B089-740249638CB4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57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D595F-90EA-40AC-AC6B-071A03422BB3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350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14A1E-E6DD-420D-A528-10A5FB6542B5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940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DBAACD1-6ADA-465B-9540-9BBEE8CE6C34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36549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82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38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274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2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603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00" y="0"/>
            <a:ext cx="9180000" cy="68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038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8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138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666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84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" y="0"/>
            <a:ext cx="9146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83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54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565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749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5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92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03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35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809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63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12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606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73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989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71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159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53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687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Z:\EOM\Opening Ceremony\Rupert\LILLE2013_RUPERT_IMG_8277_Dx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838" y="5071399"/>
            <a:ext cx="2431709" cy="182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EOM\Opening Ceremony\Rupert\LILLE2013_RUPERT_IMG_8358_Dx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889" y="4191001"/>
            <a:ext cx="3557111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EOM\Opening Ceremony\Rupert\LILLE2013_RUPERT_IMG_8559_Dx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692" y="2372242"/>
            <a:ext cx="3600001" cy="269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EOM\Opening Ceremony\Rupert\LILLE2013_RUPERT_IMG_8189_Dx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202014"/>
            <a:ext cx="3511892" cy="468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EOM\Opening Ceremony\Rupert\Unbenanntes_Panorama1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00" y="-1"/>
            <a:ext cx="9181200" cy="280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57600" y="2172187"/>
            <a:ext cx="899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 sz="2000" b="1" cap="all" dirty="0">
                <a:ln w="90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Rounded MT Bold" panose="020F0704030504030204" pitchFamily="34" charset="0"/>
              </a:rPr>
              <a:t>May 2013: Dream House Project Conference in Armentières</a:t>
            </a:r>
          </a:p>
        </p:txBody>
      </p:sp>
      <p:pic>
        <p:nvPicPr>
          <p:cNvPr id="1030" name="Picture 6" descr="Z:\EOM\Opening Ceremony\Rupert\LILLE2013_RUPERT_IMG_8316_Dx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693" y="2807935"/>
            <a:ext cx="2260706" cy="16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03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9181"/>
            <a:ext cx="5486400" cy="262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84209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1"/>
          <p:cNvSpPr txBox="1">
            <a:spLocks noChangeArrowheads="1"/>
          </p:cNvSpPr>
          <p:nvPr/>
        </p:nvSpPr>
        <p:spPr bwMode="auto">
          <a:xfrm>
            <a:off x="372035" y="3657600"/>
            <a:ext cx="845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 sz="2400" dirty="0">
                <a:latin typeface="Arial Rounded MT Bold" panose="020F0704030504030204" pitchFamily="34" charset="0"/>
              </a:rPr>
              <a:t>Europroject Conference Lübbecke – October 2013</a:t>
            </a:r>
          </a:p>
        </p:txBody>
      </p:sp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3" y="1143000"/>
            <a:ext cx="215632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289180"/>
            <a:ext cx="5488291" cy="262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59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90600"/>
            <a:ext cx="4000500" cy="224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457200" y="457200"/>
            <a:ext cx="845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 sz="2400" dirty="0">
                <a:latin typeface="Arial Rounded MT Bold" panose="020F0704030504030204" pitchFamily="34" charset="0"/>
              </a:rPr>
              <a:t>Europe On the Move – EOM - May 2014 Luxembourg-City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27529" y="3733800"/>
            <a:ext cx="845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LU" sz="2400" dirty="0" err="1">
                <a:latin typeface="Arial Rounded MT Bold" panose="020F0704030504030204" pitchFamily="34" charset="0"/>
              </a:rPr>
              <a:t>Denmark</a:t>
            </a:r>
            <a:r>
              <a:rPr lang="de-LU" sz="2400" dirty="0">
                <a:latin typeface="Arial Rounded MT Bold" panose="020F0704030504030204" pitchFamily="34" charset="0"/>
              </a:rPr>
              <a:t>, </a:t>
            </a:r>
            <a:r>
              <a:rPr lang="de-LU" sz="2400" dirty="0" err="1">
                <a:latin typeface="Arial Rounded MT Bold" panose="020F0704030504030204" pitchFamily="34" charset="0"/>
              </a:rPr>
              <a:t>Copenhagen</a:t>
            </a:r>
            <a:r>
              <a:rPr lang="de-LU" sz="2400" dirty="0">
                <a:latin typeface="Arial Rounded MT Bold" panose="020F0704030504030204" pitchFamily="34" charset="0"/>
              </a:rPr>
              <a:t> - EIS - </a:t>
            </a:r>
            <a:r>
              <a:rPr lang="de-LU" sz="2400" dirty="0" err="1">
                <a:latin typeface="Arial Rounded MT Bold" panose="020F0704030504030204" pitchFamily="34" charset="0"/>
              </a:rPr>
              <a:t>Enterpreneurship</a:t>
            </a:r>
            <a:r>
              <a:rPr lang="de-LU" sz="2400" dirty="0">
                <a:latin typeface="Arial Rounded MT Bold" panose="020F0704030504030204" pitchFamily="34" charset="0"/>
              </a:rPr>
              <a:t> at </a:t>
            </a:r>
            <a:r>
              <a:rPr lang="de-LU" sz="2400" dirty="0" err="1">
                <a:latin typeface="Arial Rounded MT Bold" panose="020F0704030504030204" pitchFamily="34" charset="0"/>
              </a:rPr>
              <a:t>schools</a:t>
            </a:r>
            <a:endParaRPr lang="en-US" altLang="fr-FR" sz="2400" dirty="0">
              <a:latin typeface="Arial Rounded MT Bold" panose="020F07040305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11766"/>
            <a:ext cx="4495800" cy="252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85" y="4419600"/>
            <a:ext cx="2953230" cy="221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62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34550" y="30480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Arial Rounded MT Bold" panose="020F0704030504030204" pitchFamily="34" charset="0"/>
              </a:rPr>
              <a:t>2015 - Spain, Zaragoza - HEY - Hope in European Youth</a:t>
            </a:r>
            <a:endParaRPr lang="de-LU" sz="2400" dirty="0">
              <a:latin typeface="Arial Rounded MT Bold" panose="020F07040305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6251"/>
            <a:ext cx="3423606" cy="256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36576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734097"/>
            <a:ext cx="3683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50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19"/>
            <a:ext cx="9296400" cy="685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11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33400" y="30480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Arial Rounded MT Bold" panose="020F0704030504030204" pitchFamily="34" charset="0"/>
              </a:rPr>
              <a:t>2016 - Austria, Vienna - migration, dealing with refugees</a:t>
            </a:r>
            <a:endParaRPr lang="de-LU" sz="2400" dirty="0">
              <a:latin typeface="Arial Rounded MT Bold" panose="020F07040305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08" y="3886200"/>
            <a:ext cx="3581400" cy="238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400" y="10007922"/>
            <a:ext cx="10544174" cy="703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28" y="3962400"/>
            <a:ext cx="3581472" cy="238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25" y="914400"/>
            <a:ext cx="4029749" cy="268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303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81000" y="533400"/>
            <a:ext cx="670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Arial Rounded MT Bold" panose="020F0704030504030204" pitchFamily="34" charset="0"/>
              </a:rPr>
              <a:t>2017 - Slovakia, </a:t>
            </a:r>
            <a:r>
              <a:rPr lang="en-GB" sz="2400" dirty="0" err="1">
                <a:latin typeface="Arial Rounded MT Bold" panose="020F0704030504030204" pitchFamily="34" charset="0"/>
              </a:rPr>
              <a:t>Žilina</a:t>
            </a:r>
            <a:r>
              <a:rPr lang="en-GB" sz="2400" dirty="0">
                <a:latin typeface="Arial Rounded MT Bold" panose="020F0704030504030204" pitchFamily="34" charset="0"/>
              </a:rPr>
              <a:t> - Young European Leaders </a:t>
            </a:r>
            <a:endParaRPr lang="de-LU" sz="2400" dirty="0">
              <a:latin typeface="Arial Rounded MT Bold" panose="020F07040305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080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33400" y="609600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LU" dirty="0"/>
              <a:t>2018 - </a:t>
            </a:r>
            <a:r>
              <a:rPr lang="de-LU" dirty="0" err="1"/>
              <a:t>Belgium</a:t>
            </a:r>
            <a:r>
              <a:rPr lang="de-LU" dirty="0"/>
              <a:t> - </a:t>
            </a:r>
            <a:r>
              <a:rPr lang="de-LU" dirty="0" err="1"/>
              <a:t>Wallonie</a:t>
            </a:r>
            <a:r>
              <a:rPr lang="de-LU" dirty="0"/>
              <a:t>, Namur - V.I.P. (</a:t>
            </a:r>
            <a:r>
              <a:rPr lang="de-LU" dirty="0" err="1"/>
              <a:t>Visions</a:t>
            </a:r>
            <a:r>
              <a:rPr lang="de-LU" dirty="0"/>
              <a:t> on Innovative Projects/</a:t>
            </a:r>
            <a:r>
              <a:rPr lang="de-LU" dirty="0" err="1"/>
              <a:t>Pegagogies</a:t>
            </a:r>
            <a:endParaRPr lang="de-L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2739"/>
            <a:ext cx="3505200" cy="262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10157"/>
            <a:ext cx="3962400" cy="264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24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76427"/>
            <a:ext cx="4173381" cy="417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"/>
            <a:ext cx="678476" cy="6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 descr="Bildergebnis für l&lt;cée michel rodange log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05" y="369536"/>
            <a:ext cx="2009140" cy="114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2023597" cy="7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Bildergebnis für erasmus logo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197" y="419206"/>
            <a:ext cx="1649321" cy="92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/>
          <p:nvPr/>
        </p:nvSpPr>
        <p:spPr>
          <a:xfrm>
            <a:off x="1524000" y="5388198"/>
            <a:ext cx="655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fr-FR" sz="28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Luxembourg – 10</a:t>
            </a:r>
            <a:r>
              <a:rPr lang="en-US" altLang="fr-FR" sz="2800" baseline="300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th</a:t>
            </a:r>
            <a:r>
              <a:rPr lang="en-US" altLang="fr-FR" sz="28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 – 14</a:t>
            </a:r>
            <a:r>
              <a:rPr lang="en-US" altLang="fr-FR" sz="2800" baseline="300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th</a:t>
            </a:r>
            <a:r>
              <a:rPr lang="en-US" altLang="fr-FR" sz="28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 November 2019</a:t>
            </a:r>
          </a:p>
        </p:txBody>
      </p:sp>
    </p:spTree>
    <p:extLst>
      <p:ext uri="{BB962C8B-B14F-4D97-AF65-F5344CB8AC3E}">
        <p14:creationId xmlns:p14="http://schemas.microsoft.com/office/powerpoint/2010/main" val="2856189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6457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71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94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475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46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935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18444"/>
  <p:tag name="AS_OS" val="Microsoft Windows NT 6.1.7601 Service Pack 1"/>
  <p:tag name="AS_RELEASE_DATE" val="2013.05.24"/>
  <p:tag name="AS_VERSION" val="7.5.0.0"/>
  <p:tag name="AS_TITLE" val="Aspose.Slides for .NET 4.0 Client Profile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</Words>
  <Application>Microsoft Office PowerPoint</Application>
  <PresentationFormat>Bildschirmpräsentation (4:3)</PresentationFormat>
  <Paragraphs>11</Paragraphs>
  <Slides>44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45" baseType="lpstr">
      <vt:lpstr>Default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 Russia</dc:creator>
  <cp:lastModifiedBy>Bo Russia</cp:lastModifiedBy>
  <cp:revision>64</cp:revision>
  <dcterms:created xsi:type="dcterms:W3CDTF">2014-04-22T15:51:59Z</dcterms:created>
  <dcterms:modified xsi:type="dcterms:W3CDTF">2019-11-11T17:12:30Z</dcterms:modified>
</cp:coreProperties>
</file>